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0" r:id="rId4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81" d="100"/>
          <a:sy n="81" d="100"/>
        </p:scale>
        <p:origin x="-96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smtClean="0"/>
              <a:t>Kliknutím upravte štýl predlohy podnadpisov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2229-53CD-4544-91BE-33CABE13FBDC}" type="datetimeFigureOut">
              <a:rPr lang="sk-SK" smtClean="0"/>
              <a:t>2. 6. 2020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22133-7C28-4216-8EEF-DE9FB6DEE9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63179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2229-53CD-4544-91BE-33CABE13FBDC}" type="datetimeFigureOut">
              <a:rPr lang="sk-SK" smtClean="0"/>
              <a:t>2. 6. 2020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22133-7C28-4216-8EEF-DE9FB6DEE9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54145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2229-53CD-4544-91BE-33CABE13FBDC}" type="datetimeFigureOut">
              <a:rPr lang="sk-SK" smtClean="0"/>
              <a:t>2. 6. 2020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22133-7C28-4216-8EEF-DE9FB6DEE9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63989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2229-53CD-4544-91BE-33CABE13FBDC}" type="datetimeFigureOut">
              <a:rPr lang="sk-SK" smtClean="0"/>
              <a:t>2. 6. 2020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22133-7C28-4216-8EEF-DE9FB6DEE9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51755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2229-53CD-4544-91BE-33CABE13FBDC}" type="datetimeFigureOut">
              <a:rPr lang="sk-SK" smtClean="0"/>
              <a:t>2. 6. 2020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22133-7C28-4216-8EEF-DE9FB6DEE9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62690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2229-53CD-4544-91BE-33CABE13FBDC}" type="datetimeFigureOut">
              <a:rPr lang="sk-SK" smtClean="0"/>
              <a:t>2. 6. 2020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22133-7C28-4216-8EEF-DE9FB6DEE9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57663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2229-53CD-4544-91BE-33CABE13FBDC}" type="datetimeFigureOut">
              <a:rPr lang="sk-SK" smtClean="0"/>
              <a:t>2. 6. 2020</a:t>
            </a:fld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22133-7C28-4216-8EEF-DE9FB6DEE9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08626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2229-53CD-4544-91BE-33CABE13FBDC}" type="datetimeFigureOut">
              <a:rPr lang="sk-SK" smtClean="0"/>
              <a:t>2. 6. 2020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22133-7C28-4216-8EEF-DE9FB6DEE9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80985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2229-53CD-4544-91BE-33CABE13FBDC}" type="datetimeFigureOut">
              <a:rPr lang="sk-SK" smtClean="0"/>
              <a:t>2. 6. 2020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22133-7C28-4216-8EEF-DE9FB6DEE9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56974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2229-53CD-4544-91BE-33CABE13FBDC}" type="datetimeFigureOut">
              <a:rPr lang="sk-SK" smtClean="0"/>
              <a:t>2. 6. 2020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22133-7C28-4216-8EEF-DE9FB6DEE9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42410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2229-53CD-4544-91BE-33CABE13FBDC}" type="datetimeFigureOut">
              <a:rPr lang="sk-SK" smtClean="0"/>
              <a:t>2. 6. 2020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22133-7C28-4216-8EEF-DE9FB6DEE9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13930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52229-53CD-4544-91BE-33CABE13FBDC}" type="datetimeFigureOut">
              <a:rPr lang="sk-SK" smtClean="0"/>
              <a:t>2. 6. 2020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22133-7C28-4216-8EEF-DE9FB6DEE9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64856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Widening Participation and Strengthening </a:t>
            </a:r>
            <a:r>
              <a:rPr lang="sk-SK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k-SK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European Research Area</a:t>
            </a:r>
            <a:r>
              <a:rPr lang="sk-SK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k-SK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15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Widening participation and spreading excellence</a:t>
            </a:r>
            <a:endParaRPr lang="sk-SK" sz="215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Teaming &amp; twinning </a:t>
            </a:r>
            <a:endParaRPr lang="sk-SK" sz="21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ERA Chairs</a:t>
            </a:r>
            <a:endParaRPr lang="sk-SK" sz="21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</a:t>
            </a:r>
            <a:endParaRPr lang="sk-SK" sz="21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 to NCPs </a:t>
            </a:r>
            <a:endParaRPr lang="sk-SK" sz="21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Brain circulation and excellence initiatives </a:t>
            </a:r>
            <a:endParaRPr lang="sk-SK" sz="21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“Hop-on“ </a:t>
            </a:r>
            <a:endParaRPr lang="sk-SK" sz="21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sk-SK" sz="215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sk-SK" sz="215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215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Reforming and Enhancing the European R&amp;I system</a:t>
            </a:r>
            <a:endParaRPr lang="sk-SK" sz="215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Scientific evidence &amp; foresight </a:t>
            </a:r>
            <a:endParaRPr lang="sk-SK" sz="21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Open Science </a:t>
            </a:r>
            <a:endParaRPr lang="sk-SK" sz="21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Policy Support Facility </a:t>
            </a:r>
            <a:endParaRPr lang="sk-SK" sz="21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Attractive researcher careers </a:t>
            </a:r>
            <a:endParaRPr lang="sk-SK" sz="21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Citizen science, Responsible Research &amp; Innovation </a:t>
            </a:r>
            <a:endParaRPr lang="sk-SK" sz="21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Gender equality</a:t>
            </a:r>
            <a:endParaRPr lang="sk-SK" sz="21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25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Widening Participation and Strengthening </a:t>
            </a:r>
            <a:r>
              <a:rPr lang="sk-SK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k-SK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European Research Area</a:t>
            </a:r>
            <a:r>
              <a:rPr lang="sk-SK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k-SK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sz="215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Definitions:</a:t>
            </a:r>
          </a:p>
          <a:p>
            <a:pPr>
              <a:lnSpc>
                <a:spcPct val="110000"/>
              </a:lnSpc>
            </a:pPr>
            <a:r>
              <a:rPr lang="en-GB" sz="215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Teaming</a:t>
            </a:r>
            <a:r>
              <a:rPr lang="en-GB" sz="2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institution building = a creation of new or update existing centres of excellence in Widening countries through a coupling process with a leading scientific institution. </a:t>
            </a:r>
          </a:p>
          <a:p>
            <a:pPr>
              <a:lnSpc>
                <a:spcPct val="110000"/>
              </a:lnSpc>
            </a:pPr>
            <a:r>
              <a:rPr lang="en-GB" sz="215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Twinning </a:t>
            </a:r>
            <a:r>
              <a:rPr lang="en-GB" sz="2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institutional networking = a strengthening a specific field of research in an emerging institution in a Widening country. </a:t>
            </a:r>
          </a:p>
          <a:p>
            <a:pPr>
              <a:lnSpc>
                <a:spcPct val="110000"/>
              </a:lnSpc>
            </a:pPr>
            <a:r>
              <a:rPr lang="en-GB" sz="215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ERA Chairs </a:t>
            </a:r>
            <a:r>
              <a:rPr lang="en-GB" sz="2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bringing excellence to institutions = an attracting and maintaining high quality human resources under the direction of an outstanding researcher while at the same time implementing structural changes necessary to achieve excellence on a sustainable basis.</a:t>
            </a:r>
            <a:endParaRPr lang="sk-SK" sz="21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sk-SK" sz="215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 </a:t>
            </a:r>
            <a:r>
              <a:rPr lang="sk-SK" sz="2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sk-SK" sz="21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creation</a:t>
            </a:r>
            <a:r>
              <a:rPr lang="sk-SK" sz="2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sk-SK" sz="21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sk-SK" sz="2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1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networks</a:t>
            </a:r>
            <a:r>
              <a:rPr lang="sk-SK" sz="2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sk-SK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Hop-on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possibility to join an already winning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consortium.</a:t>
            </a:r>
            <a:endParaRPr lang="en-GB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670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Widening Participation and Strengthening </a:t>
            </a:r>
            <a:r>
              <a:rPr lang="sk-SK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k-SK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European Research Area</a:t>
            </a:r>
            <a:r>
              <a:rPr lang="sk-SK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k-SK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 numCol="3"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sk-SK" sz="19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</a:t>
            </a:r>
            <a:r>
              <a:rPr lang="sk-SK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9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changes</a:t>
            </a:r>
            <a:r>
              <a:rPr lang="sk-SK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sk-SK" sz="19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sk-SK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9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Commission‘s</a:t>
            </a:r>
            <a:r>
              <a:rPr lang="sk-SK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9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proposal</a:t>
            </a:r>
            <a:r>
              <a:rPr lang="sk-SK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0000"/>
              </a:lnSpc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Fixed </a:t>
            </a:r>
            <a:r>
              <a:rPr lang="en-U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 of widening MS </a:t>
            </a:r>
            <a:r>
              <a:rPr lang="sk-SK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main article</a:t>
            </a:r>
            <a:r>
              <a:rPr lang="sk-SK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k-SK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0000"/>
              </a:lnSpc>
            </a:pPr>
            <a:r>
              <a:rPr lang="sk-SK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Dedicated</a:t>
            </a:r>
            <a:r>
              <a:rPr lang="sk-SK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budget</a:t>
            </a:r>
            <a:r>
              <a:rPr lang="sk-SK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sk-SK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Widening</a:t>
            </a:r>
            <a:r>
              <a:rPr lang="sk-SK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k-SK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sk-SK" sz="1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least</a:t>
            </a:r>
            <a:r>
              <a:rPr lang="sk-SK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3.3 %</a:t>
            </a:r>
            <a:r>
              <a:rPr lang="sk-SK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sk-SK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Horizon</a:t>
            </a:r>
            <a:r>
              <a:rPr lang="sk-SK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Europe </a:t>
            </a:r>
            <a:r>
              <a:rPr lang="sk-SK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budget</a:t>
            </a:r>
            <a:r>
              <a:rPr lang="sk-SK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(in </a:t>
            </a:r>
            <a:r>
              <a:rPr lang="sk-SK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recital</a:t>
            </a: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 algn="just">
              <a:lnSpc>
                <a:spcPct val="100000"/>
              </a:lnSpc>
            </a:pPr>
            <a:r>
              <a:rPr lang="sk-SK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Separate</a:t>
            </a: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PC-</a:t>
            </a:r>
            <a:r>
              <a:rPr lang="sk-SK" sz="1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configurations</a:t>
            </a:r>
            <a:r>
              <a:rPr lang="sk-SK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sk-SK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Widening</a:t>
            </a:r>
            <a:endParaRPr lang="sk-SK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0000"/>
              </a:lnSpc>
            </a:pP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 to </a:t>
            </a:r>
            <a:r>
              <a:rPr lang="en-US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remuneration gap </a:t>
            </a: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a recital</a:t>
            </a:r>
            <a:endParaRPr lang="sk-SK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sk-SK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Several</a:t>
            </a: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suppot</a:t>
            </a:r>
            <a:r>
              <a:rPr lang="sk-SK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1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tools</a:t>
            </a:r>
            <a:r>
              <a:rPr lang="sk-SK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sk-SK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758" y="1724501"/>
            <a:ext cx="7287642" cy="4553585"/>
          </a:xfrm>
          <a:prstGeom prst="rect">
            <a:avLst/>
          </a:prstGeom>
        </p:spPr>
      </p:pic>
      <p:cxnSp>
        <p:nvCxnSpPr>
          <p:cNvPr id="6" name="Zalomená spojnica 5"/>
          <p:cNvCxnSpPr/>
          <p:nvPr/>
        </p:nvCxnSpPr>
        <p:spPr>
          <a:xfrm flipV="1">
            <a:off x="3276600" y="5575300"/>
            <a:ext cx="1104900" cy="3048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730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219</Words>
  <Application>Microsoft Office PowerPoint</Application>
  <PresentationFormat>Vlastná</PresentationFormat>
  <Paragraphs>31</Paragraphs>
  <Slides>3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3</vt:i4>
      </vt:variant>
    </vt:vector>
  </HeadingPairs>
  <TitlesOfParts>
    <vt:vector size="4" baseType="lpstr">
      <vt:lpstr>Motív balíka Office</vt:lpstr>
      <vt:lpstr>Widening Participation and Strengthening  the European Research Area </vt:lpstr>
      <vt:lpstr>Widening Participation and Strengthening  the European Research Area </vt:lpstr>
      <vt:lpstr>Widening Participation and Strengthening  the European Research Area </vt:lpstr>
    </vt:vector>
  </TitlesOfParts>
  <Company>Minedu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Widening Participation and Strengthening the European Research Area</dc:title>
  <dc:creator>Strapáčová Simona</dc:creator>
  <cp:lastModifiedBy>Ľubica Pitlová</cp:lastModifiedBy>
  <cp:revision>12</cp:revision>
  <dcterms:created xsi:type="dcterms:W3CDTF">2020-06-01T10:29:38Z</dcterms:created>
  <dcterms:modified xsi:type="dcterms:W3CDTF">2020-06-02T07:50:02Z</dcterms:modified>
</cp:coreProperties>
</file>